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0A631-556F-4272-949E-20443A8E1E6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4272F4E9-AA00-4822-B867-16A5A3DEDDA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Color code by class: this doesn’t need to be complex it just helps to distinguish between assignments and due dates</a:t>
          </a:r>
        </a:p>
      </dgm:t>
    </dgm:pt>
    <dgm:pt modelId="{701D2F7B-9622-4974-AC1B-AF319595F05B}" type="parTrans" cxnId="{F017EC0B-B239-4196-B676-8A37367C44B1}">
      <dgm:prSet/>
      <dgm:spPr/>
      <dgm:t>
        <a:bodyPr/>
        <a:lstStyle/>
        <a:p>
          <a:endParaRPr lang="en-US"/>
        </a:p>
      </dgm:t>
    </dgm:pt>
    <dgm:pt modelId="{CE34F0B7-5A6C-48F6-A57D-FC0F6C951D0F}" type="sibTrans" cxnId="{F017EC0B-B239-4196-B676-8A37367C44B1}">
      <dgm:prSet/>
      <dgm:spPr/>
      <dgm:t>
        <a:bodyPr/>
        <a:lstStyle/>
        <a:p>
          <a:endParaRPr lang="en-US"/>
        </a:p>
      </dgm:t>
    </dgm:pt>
    <dgm:pt modelId="{37723E69-CAD7-4947-95DA-AD21E983C18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Download the calendar or planner app on your phone. It will make you much more likely to check it</a:t>
          </a:r>
        </a:p>
      </dgm:t>
    </dgm:pt>
    <dgm:pt modelId="{A6DB5B67-D858-42B7-9C82-404C6B28E7ED}" type="parTrans" cxnId="{2579511C-01B7-4859-AB20-4CC52864FE8C}">
      <dgm:prSet/>
      <dgm:spPr/>
      <dgm:t>
        <a:bodyPr/>
        <a:lstStyle/>
        <a:p>
          <a:endParaRPr lang="en-US"/>
        </a:p>
      </dgm:t>
    </dgm:pt>
    <dgm:pt modelId="{099D52CE-5A1A-4385-AF40-699BB5135493}" type="sibTrans" cxnId="{2579511C-01B7-4859-AB20-4CC52864FE8C}">
      <dgm:prSet/>
      <dgm:spPr/>
      <dgm:t>
        <a:bodyPr/>
        <a:lstStyle/>
        <a:p>
          <a:endParaRPr lang="en-US"/>
        </a:p>
      </dgm:t>
    </dgm:pt>
    <dgm:pt modelId="{735102CF-A74D-4E42-8519-F297BFC3592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Plan no more than a month in advance. This will ensure if due dates change you will remember to update this.</a:t>
          </a:r>
        </a:p>
      </dgm:t>
    </dgm:pt>
    <dgm:pt modelId="{D864BFE0-C015-4650-BF04-9357DCBD5C40}" type="parTrans" cxnId="{7E310E8E-64FA-4C5B-945B-0EAC27D765D2}">
      <dgm:prSet/>
      <dgm:spPr/>
      <dgm:t>
        <a:bodyPr/>
        <a:lstStyle/>
        <a:p>
          <a:endParaRPr lang="en-US"/>
        </a:p>
      </dgm:t>
    </dgm:pt>
    <dgm:pt modelId="{CF322E6E-ABD4-4AA9-9A9A-29ACEC59639F}" type="sibTrans" cxnId="{7E310E8E-64FA-4C5B-945B-0EAC27D765D2}">
      <dgm:prSet/>
      <dgm:spPr/>
      <dgm:t>
        <a:bodyPr/>
        <a:lstStyle/>
        <a:p>
          <a:endParaRPr lang="en-US"/>
        </a:p>
      </dgm:t>
    </dgm:pt>
    <dgm:pt modelId="{4F6DCE47-7D70-45AC-A15F-A56570AC00C0}" type="pres">
      <dgm:prSet presAssocID="{DE10A631-556F-4272-949E-20443A8E1E6E}" presName="root" presStyleCnt="0">
        <dgm:presLayoutVars>
          <dgm:dir/>
          <dgm:resizeHandles val="exact"/>
        </dgm:presLayoutVars>
      </dgm:prSet>
      <dgm:spPr/>
    </dgm:pt>
    <dgm:pt modelId="{4A653F92-9CD4-405D-A47A-8B8350FA7F0D}" type="pres">
      <dgm:prSet presAssocID="{4272F4E9-AA00-4822-B867-16A5A3DEDDA4}" presName="compNode" presStyleCnt="0"/>
      <dgm:spPr/>
    </dgm:pt>
    <dgm:pt modelId="{1A588C89-289C-4944-8181-CF7CE5C3231F}" type="pres">
      <dgm:prSet presAssocID="{4272F4E9-AA00-4822-B867-16A5A3DEDDA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D5976E18-53B5-40BA-8C19-A7C0AC404490}" type="pres">
      <dgm:prSet presAssocID="{4272F4E9-AA00-4822-B867-16A5A3DEDDA4}" presName="spaceRect" presStyleCnt="0"/>
      <dgm:spPr/>
    </dgm:pt>
    <dgm:pt modelId="{7E4B08D6-BE41-4AF7-8728-264F909CE583}" type="pres">
      <dgm:prSet presAssocID="{4272F4E9-AA00-4822-B867-16A5A3DEDDA4}" presName="textRect" presStyleLbl="revTx" presStyleIdx="0" presStyleCnt="3">
        <dgm:presLayoutVars>
          <dgm:chMax val="1"/>
          <dgm:chPref val="1"/>
        </dgm:presLayoutVars>
      </dgm:prSet>
      <dgm:spPr/>
    </dgm:pt>
    <dgm:pt modelId="{2EE86ED6-C76D-4274-95C0-FE46EB556799}" type="pres">
      <dgm:prSet presAssocID="{CE34F0B7-5A6C-48F6-A57D-FC0F6C951D0F}" presName="sibTrans" presStyleCnt="0"/>
      <dgm:spPr/>
    </dgm:pt>
    <dgm:pt modelId="{3428B477-D6CA-4AE0-96FE-94550486018A}" type="pres">
      <dgm:prSet presAssocID="{37723E69-CAD7-4947-95DA-AD21E983C18F}" presName="compNode" presStyleCnt="0"/>
      <dgm:spPr/>
    </dgm:pt>
    <dgm:pt modelId="{64BCC148-E999-4232-9ABB-9752E68499B6}" type="pres">
      <dgm:prSet presAssocID="{37723E69-CAD7-4947-95DA-AD21E983C18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6E503F77-5B96-49A7-B555-45AFEAFCA581}" type="pres">
      <dgm:prSet presAssocID="{37723E69-CAD7-4947-95DA-AD21E983C18F}" presName="spaceRect" presStyleCnt="0"/>
      <dgm:spPr/>
    </dgm:pt>
    <dgm:pt modelId="{4633F45D-A08B-4940-BA4F-112C79B19F36}" type="pres">
      <dgm:prSet presAssocID="{37723E69-CAD7-4947-95DA-AD21E983C18F}" presName="textRect" presStyleLbl="revTx" presStyleIdx="1" presStyleCnt="3">
        <dgm:presLayoutVars>
          <dgm:chMax val="1"/>
          <dgm:chPref val="1"/>
        </dgm:presLayoutVars>
      </dgm:prSet>
      <dgm:spPr/>
    </dgm:pt>
    <dgm:pt modelId="{3DDE836F-29CB-4C25-BF95-493614A68105}" type="pres">
      <dgm:prSet presAssocID="{099D52CE-5A1A-4385-AF40-699BB5135493}" presName="sibTrans" presStyleCnt="0"/>
      <dgm:spPr/>
    </dgm:pt>
    <dgm:pt modelId="{360DCE59-A301-481D-80CC-B317F79168A4}" type="pres">
      <dgm:prSet presAssocID="{735102CF-A74D-4E42-8519-F297BFC35920}" presName="compNode" presStyleCnt="0"/>
      <dgm:spPr/>
    </dgm:pt>
    <dgm:pt modelId="{CB43873E-37AE-46CE-908D-5B19E0A44964}" type="pres">
      <dgm:prSet presAssocID="{735102CF-A74D-4E42-8519-F297BFC3592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07EDD3F0-846F-4BEB-B540-09332E5CEE6C}" type="pres">
      <dgm:prSet presAssocID="{735102CF-A74D-4E42-8519-F297BFC35920}" presName="spaceRect" presStyleCnt="0"/>
      <dgm:spPr/>
    </dgm:pt>
    <dgm:pt modelId="{4FC13B01-07A6-4A5B-9603-9874E17C4E36}" type="pres">
      <dgm:prSet presAssocID="{735102CF-A74D-4E42-8519-F297BFC3592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F017EC0B-B239-4196-B676-8A37367C44B1}" srcId="{DE10A631-556F-4272-949E-20443A8E1E6E}" destId="{4272F4E9-AA00-4822-B867-16A5A3DEDDA4}" srcOrd="0" destOrd="0" parTransId="{701D2F7B-9622-4974-AC1B-AF319595F05B}" sibTransId="{CE34F0B7-5A6C-48F6-A57D-FC0F6C951D0F}"/>
    <dgm:cxn modelId="{2579511C-01B7-4859-AB20-4CC52864FE8C}" srcId="{DE10A631-556F-4272-949E-20443A8E1E6E}" destId="{37723E69-CAD7-4947-95DA-AD21E983C18F}" srcOrd="1" destOrd="0" parTransId="{A6DB5B67-D858-42B7-9C82-404C6B28E7ED}" sibTransId="{099D52CE-5A1A-4385-AF40-699BB5135493}"/>
    <dgm:cxn modelId="{D9AB3253-3986-460D-8DA9-9216D545D59C}" type="presOf" srcId="{735102CF-A74D-4E42-8519-F297BFC35920}" destId="{4FC13B01-07A6-4A5B-9603-9874E17C4E36}" srcOrd="0" destOrd="0" presId="urn:microsoft.com/office/officeart/2018/2/layout/IconLabelList"/>
    <dgm:cxn modelId="{80FA188C-27E7-48AE-8A1D-6ACE2990F994}" type="presOf" srcId="{4272F4E9-AA00-4822-B867-16A5A3DEDDA4}" destId="{7E4B08D6-BE41-4AF7-8728-264F909CE583}" srcOrd="0" destOrd="0" presId="urn:microsoft.com/office/officeart/2018/2/layout/IconLabelList"/>
    <dgm:cxn modelId="{7E310E8E-64FA-4C5B-945B-0EAC27D765D2}" srcId="{DE10A631-556F-4272-949E-20443A8E1E6E}" destId="{735102CF-A74D-4E42-8519-F297BFC35920}" srcOrd="2" destOrd="0" parTransId="{D864BFE0-C015-4650-BF04-9357DCBD5C40}" sibTransId="{CF322E6E-ABD4-4AA9-9A9A-29ACEC59639F}"/>
    <dgm:cxn modelId="{E8F9ECA3-E4FF-4E19-A2FB-67ABE4FA5FF0}" type="presOf" srcId="{DE10A631-556F-4272-949E-20443A8E1E6E}" destId="{4F6DCE47-7D70-45AC-A15F-A56570AC00C0}" srcOrd="0" destOrd="0" presId="urn:microsoft.com/office/officeart/2018/2/layout/IconLabelList"/>
    <dgm:cxn modelId="{36E7B3BD-03D8-4361-949A-297ACC7F5B9D}" type="presOf" srcId="{37723E69-CAD7-4947-95DA-AD21E983C18F}" destId="{4633F45D-A08B-4940-BA4F-112C79B19F36}" srcOrd="0" destOrd="0" presId="urn:microsoft.com/office/officeart/2018/2/layout/IconLabelList"/>
    <dgm:cxn modelId="{B744298D-167E-46FE-B087-560E85471DAD}" type="presParOf" srcId="{4F6DCE47-7D70-45AC-A15F-A56570AC00C0}" destId="{4A653F92-9CD4-405D-A47A-8B8350FA7F0D}" srcOrd="0" destOrd="0" presId="urn:microsoft.com/office/officeart/2018/2/layout/IconLabelList"/>
    <dgm:cxn modelId="{890E6171-0AD1-446A-9868-482B606664FB}" type="presParOf" srcId="{4A653F92-9CD4-405D-A47A-8B8350FA7F0D}" destId="{1A588C89-289C-4944-8181-CF7CE5C3231F}" srcOrd="0" destOrd="0" presId="urn:microsoft.com/office/officeart/2018/2/layout/IconLabelList"/>
    <dgm:cxn modelId="{1B0B2905-3CFB-4248-AE4A-CA82E8477ABB}" type="presParOf" srcId="{4A653F92-9CD4-405D-A47A-8B8350FA7F0D}" destId="{D5976E18-53B5-40BA-8C19-A7C0AC404490}" srcOrd="1" destOrd="0" presId="urn:microsoft.com/office/officeart/2018/2/layout/IconLabelList"/>
    <dgm:cxn modelId="{B1D734A3-79AF-4FEC-ADF9-35F5849BBA95}" type="presParOf" srcId="{4A653F92-9CD4-405D-A47A-8B8350FA7F0D}" destId="{7E4B08D6-BE41-4AF7-8728-264F909CE583}" srcOrd="2" destOrd="0" presId="urn:microsoft.com/office/officeart/2018/2/layout/IconLabelList"/>
    <dgm:cxn modelId="{6E6FA631-EEB5-46FE-8C56-35E82F5C2AE4}" type="presParOf" srcId="{4F6DCE47-7D70-45AC-A15F-A56570AC00C0}" destId="{2EE86ED6-C76D-4274-95C0-FE46EB556799}" srcOrd="1" destOrd="0" presId="urn:microsoft.com/office/officeart/2018/2/layout/IconLabelList"/>
    <dgm:cxn modelId="{274EA578-5809-4CDA-B72A-DCDA35FBEF81}" type="presParOf" srcId="{4F6DCE47-7D70-45AC-A15F-A56570AC00C0}" destId="{3428B477-D6CA-4AE0-96FE-94550486018A}" srcOrd="2" destOrd="0" presId="urn:microsoft.com/office/officeart/2018/2/layout/IconLabelList"/>
    <dgm:cxn modelId="{F58A46FD-642A-47E1-A401-E8572F070D60}" type="presParOf" srcId="{3428B477-D6CA-4AE0-96FE-94550486018A}" destId="{64BCC148-E999-4232-9ABB-9752E68499B6}" srcOrd="0" destOrd="0" presId="urn:microsoft.com/office/officeart/2018/2/layout/IconLabelList"/>
    <dgm:cxn modelId="{74EA3F85-E4C8-4030-B2B8-CF16D222EBC3}" type="presParOf" srcId="{3428B477-D6CA-4AE0-96FE-94550486018A}" destId="{6E503F77-5B96-49A7-B555-45AFEAFCA581}" srcOrd="1" destOrd="0" presId="urn:microsoft.com/office/officeart/2018/2/layout/IconLabelList"/>
    <dgm:cxn modelId="{65CBBFBB-6917-4336-88CB-57099AF56CA8}" type="presParOf" srcId="{3428B477-D6CA-4AE0-96FE-94550486018A}" destId="{4633F45D-A08B-4940-BA4F-112C79B19F36}" srcOrd="2" destOrd="0" presId="urn:microsoft.com/office/officeart/2018/2/layout/IconLabelList"/>
    <dgm:cxn modelId="{257BB747-C647-4120-9840-B11BE30B9C22}" type="presParOf" srcId="{4F6DCE47-7D70-45AC-A15F-A56570AC00C0}" destId="{3DDE836F-29CB-4C25-BF95-493614A68105}" srcOrd="3" destOrd="0" presId="urn:microsoft.com/office/officeart/2018/2/layout/IconLabelList"/>
    <dgm:cxn modelId="{FE21C450-8BD1-4108-B84E-EDA46C91855F}" type="presParOf" srcId="{4F6DCE47-7D70-45AC-A15F-A56570AC00C0}" destId="{360DCE59-A301-481D-80CC-B317F79168A4}" srcOrd="4" destOrd="0" presId="urn:microsoft.com/office/officeart/2018/2/layout/IconLabelList"/>
    <dgm:cxn modelId="{46A266EE-4E03-4797-9019-32DDB777DE82}" type="presParOf" srcId="{360DCE59-A301-481D-80CC-B317F79168A4}" destId="{CB43873E-37AE-46CE-908D-5B19E0A44964}" srcOrd="0" destOrd="0" presId="urn:microsoft.com/office/officeart/2018/2/layout/IconLabelList"/>
    <dgm:cxn modelId="{EEECFB91-7E3B-4931-B3F6-B6A21269FF2F}" type="presParOf" srcId="{360DCE59-A301-481D-80CC-B317F79168A4}" destId="{07EDD3F0-846F-4BEB-B540-09332E5CEE6C}" srcOrd="1" destOrd="0" presId="urn:microsoft.com/office/officeart/2018/2/layout/IconLabelList"/>
    <dgm:cxn modelId="{E89A603B-FFCD-40B0-AB1E-E5FA91E2E4E6}" type="presParOf" srcId="{360DCE59-A301-481D-80CC-B317F79168A4}" destId="{4FC13B01-07A6-4A5B-9603-9874E17C4E3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88C89-289C-4944-8181-CF7CE5C3231F}">
      <dsp:nvSpPr>
        <dsp:cNvPr id="0" name=""/>
        <dsp:cNvSpPr/>
      </dsp:nvSpPr>
      <dsp:spPr>
        <a:xfrm>
          <a:off x="1212569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B08D6-BE41-4AF7-8728-264F909CE583}">
      <dsp:nvSpPr>
        <dsp:cNvPr id="0" name=""/>
        <dsp:cNvSpPr/>
      </dsp:nvSpPr>
      <dsp:spPr>
        <a:xfrm>
          <a:off x="417971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Color code by class: this doesn’t need to be complex it just helps to distinguish between assignments and due dates</a:t>
          </a:r>
        </a:p>
      </dsp:txBody>
      <dsp:txXfrm>
        <a:off x="417971" y="2644140"/>
        <a:ext cx="2889450" cy="720000"/>
      </dsp:txXfrm>
    </dsp:sp>
    <dsp:sp modelId="{64BCC148-E999-4232-9ABB-9752E68499B6}">
      <dsp:nvSpPr>
        <dsp:cNvPr id="0" name=""/>
        <dsp:cNvSpPr/>
      </dsp:nvSpPr>
      <dsp:spPr>
        <a:xfrm>
          <a:off x="4607673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3F45D-A08B-4940-BA4F-112C79B19F36}">
      <dsp:nvSpPr>
        <dsp:cNvPr id="0" name=""/>
        <dsp:cNvSpPr/>
      </dsp:nvSpPr>
      <dsp:spPr>
        <a:xfrm>
          <a:off x="3813075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Download the calendar or planner app on your phone. It will make you much more likely to check it</a:t>
          </a:r>
        </a:p>
      </dsp:txBody>
      <dsp:txXfrm>
        <a:off x="3813075" y="2644140"/>
        <a:ext cx="2889450" cy="720000"/>
      </dsp:txXfrm>
    </dsp:sp>
    <dsp:sp modelId="{CB43873E-37AE-46CE-908D-5B19E0A44964}">
      <dsp:nvSpPr>
        <dsp:cNvPr id="0" name=""/>
        <dsp:cNvSpPr/>
      </dsp:nvSpPr>
      <dsp:spPr>
        <a:xfrm>
          <a:off x="8002777" y="987197"/>
          <a:ext cx="1300252" cy="13002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C13B01-07A6-4A5B-9603-9874E17C4E36}">
      <dsp:nvSpPr>
        <dsp:cNvPr id="0" name=""/>
        <dsp:cNvSpPr/>
      </dsp:nvSpPr>
      <dsp:spPr>
        <a:xfrm>
          <a:off x="7208178" y="2644140"/>
          <a:ext cx="28894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Plan no more than a month in advance. This will ensure if due dates change you will remember to update this.</a:t>
          </a:r>
        </a:p>
      </dsp:txBody>
      <dsp:txXfrm>
        <a:off x="7208178" y="2644140"/>
        <a:ext cx="28894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8229-537C-4BDA-AC34-440FD1631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2FCFA-8210-4FC1-9FCF-490DF9C51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F8C44-5464-4EFA-9F7A-E6129EFE6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E3EBF-3E2A-46A3-A7A1-523F6E924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CACCB-EB99-444B-8DD1-37524C2E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75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72EB-8CBF-4A59-B1EA-4C9F5AA1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F41C85-E998-4918-BEEE-9FD992A95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16B9-4B24-46DB-9004-36B541A3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408D2-A3E6-4E81-BE37-7B673C6F0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47CDC-180F-404F-8673-8972FA56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5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9DAC9A-8E18-4CAE-B4D2-E4D2C8BC4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B0EAF-2D1B-4267-B4E9-9A6DA4A7D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953C6-35DC-4B92-B8B9-019F5BB6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073B4-0769-4AF2-9D3B-D9E3033D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E9B70-7319-40E2-B6DC-5199E212B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3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8C602-6CEA-4D47-B3F0-82B5FAD3B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8E8E4-7BBA-406F-98ED-FB6AAC47E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5552B-AB57-4E61-91F4-73C62C3E9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A9E6B-5E9E-45AA-B8FE-A2A5BA938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6261D-CC7F-4252-A361-78FF35FDE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6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F6FDE-57EC-45F5-81D9-09AD787E6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8AC22-B542-410A-B6C9-45220F183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4B032-4896-4F2F-B4E7-1823393B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A55FD-E480-493B-8542-C965ED4A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3C8A1-6F92-47AE-9142-FBDBF42B6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5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60DAD-AED4-4E3B-AC58-7F8D0CA34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4BCD3-3DA6-487F-9773-BC3866CED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A3F16-E302-4D1C-8948-AA66C546D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081C6-0355-4C4D-B976-6DA7BDC6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A2D05-B38E-4034-AF52-341F1C16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CAB8F-57F0-4DA1-B084-76833FBFC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15B89-C8C0-4F64-9728-F8A676A25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03C84-5F2F-44CB-9EA6-66A6E8283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169AF-E4C7-445F-AC39-6EB07C83C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BE94D5-6443-4F85-BFBE-C0BF62057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C3BCD9-C21B-4688-A816-67D06B8D27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1AA8E9-B291-4BE4-A334-B12A79E22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B6E93E-6037-49D2-815E-27CB52E3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6E84CB-608C-4498-96A1-13950BBA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0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6F5A3-9EEC-4397-A8AD-8016A7C7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45E608-F901-4404-BBE3-BAE74E9C8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521A19-EE74-4D61-96D9-A7983765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B8692-29F3-4B27-9354-EEBB70167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C0C5BC-A7EF-4BC5-96FF-3BCF85045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A290B3-DA6C-47D7-9BDC-A977D322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A5870-248F-45A0-942A-B33B214C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7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09D2D-7B17-42C5-974E-D2209B1DB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4840D-6D1C-4498-882C-4D63A24EA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6B89A-5D4C-4382-8F39-682EA6924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E013D-0333-42BA-9A7B-48D7C99BE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8D61C-0EC1-44BF-86D6-FC6451BB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183EEE-DF5E-44C0-A005-C9D50E34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8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3394B-C233-400E-9E83-51F9BF885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FF1B0F-5C71-4961-A2C1-0B9BAA3D97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AB891-EAE5-439B-8567-172F2186B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20395-3792-4B84-9CE2-E9C88829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60C86-1750-4971-87EB-3D45588E0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AE38-9D37-4295-BEA6-C95EB59E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83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9931FC-7340-4FCE-BF02-31380FD13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73D2E-E410-47B6-842B-E3F0EB870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A6766-0F29-4C5F-A131-BB9504505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565BE-CFF9-4E94-8A74-594A7633752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AC229-5D93-40DF-99E9-E8B244B3E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DEABD-7FC8-4275-AA53-578D36238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7FF2F-724A-4651-B052-E6BC0502E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0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7B4E26-FC4E-4723-AD84-1A8E85689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627595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7200" b="1" dirty="0">
                <a:solidFill>
                  <a:srgbClr val="080808"/>
                </a:solidFill>
              </a:rPr>
              <a:t>Setting up a calendar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5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32808A77-9093-4FD0-A517-D8F4613B7A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1279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DEAB1649-7AEB-4A41-A611-F9A955007F2F}"/>
              </a:ext>
            </a:extLst>
          </p:cNvPr>
          <p:cNvSpPr/>
          <p:nvPr/>
        </p:nvSpPr>
        <p:spPr>
          <a:xfrm>
            <a:off x="3926205" y="1089795"/>
            <a:ext cx="1645920" cy="156464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75E022-8CBA-4040-9378-65989619B5D0}"/>
              </a:ext>
            </a:extLst>
          </p:cNvPr>
          <p:cNvSpPr txBox="1"/>
          <p:nvPr/>
        </p:nvSpPr>
        <p:spPr>
          <a:xfrm>
            <a:off x="2753360" y="4724400"/>
            <a:ext cx="6695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Word Calendar</a:t>
            </a:r>
          </a:p>
        </p:txBody>
      </p:sp>
    </p:spTree>
    <p:extLst>
      <p:ext uri="{BB962C8B-B14F-4D97-AF65-F5344CB8AC3E}">
        <p14:creationId xmlns:p14="http://schemas.microsoft.com/office/powerpoint/2010/main" val="13365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85146B7B-5615-47BF-B14D-362469E82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" b="1"/>
          <a:stretch/>
        </p:blipFill>
        <p:spPr>
          <a:xfrm>
            <a:off x="643467" y="643467"/>
            <a:ext cx="10905066" cy="5571065"/>
          </a:xfrm>
          <a:prstGeom prst="rect">
            <a:avLst/>
          </a:prstGeom>
          <a:ln>
            <a:noFill/>
          </a:ln>
        </p:spPr>
      </p:pic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91E3E86-0EBC-4766-BC22-99317D73C40B}"/>
              </a:ext>
            </a:extLst>
          </p:cNvPr>
          <p:cNvSpPr/>
          <p:nvPr/>
        </p:nvSpPr>
        <p:spPr>
          <a:xfrm>
            <a:off x="5892800" y="3594735"/>
            <a:ext cx="894080" cy="72136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4ABEC4D-0171-4227-BB40-8C6E4B98A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5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F942FBE9-35CF-43D6-8AAD-CCEFC13219AD}"/>
              </a:ext>
            </a:extLst>
          </p:cNvPr>
          <p:cNvSpPr/>
          <p:nvPr/>
        </p:nvSpPr>
        <p:spPr>
          <a:xfrm>
            <a:off x="1502410" y="537845"/>
            <a:ext cx="538480" cy="7823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EA5C83-08BB-47DA-B554-AB51FD8EAB07}"/>
              </a:ext>
            </a:extLst>
          </p:cNvPr>
          <p:cNvSpPr txBox="1"/>
          <p:nvPr/>
        </p:nvSpPr>
        <p:spPr>
          <a:xfrm>
            <a:off x="540385" y="1536277"/>
            <a:ext cx="1924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Use this to change the color scheme of your calendar</a:t>
            </a:r>
          </a:p>
        </p:txBody>
      </p:sp>
    </p:spTree>
    <p:extLst>
      <p:ext uri="{BB962C8B-B14F-4D97-AF65-F5344CB8AC3E}">
        <p14:creationId xmlns:p14="http://schemas.microsoft.com/office/powerpoint/2010/main" val="2611914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4042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4A454-B65B-4122-B765-B86D50B6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Office 365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0D033B3-F885-46F2-BFE3-3E63F14978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340365"/>
            <a:ext cx="7188199" cy="3037013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537A82B6-155B-45EC-ACE3-A2DEB8F01CA2}"/>
              </a:ext>
            </a:extLst>
          </p:cNvPr>
          <p:cNvSpPr/>
          <p:nvPr/>
        </p:nvSpPr>
        <p:spPr>
          <a:xfrm>
            <a:off x="4521834" y="1895474"/>
            <a:ext cx="2164715" cy="53911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D266F1-8604-4105-B0DF-B8091E7BBD32}"/>
              </a:ext>
            </a:extLst>
          </p:cNvPr>
          <p:cNvSpPr/>
          <p:nvPr/>
        </p:nvSpPr>
        <p:spPr>
          <a:xfrm>
            <a:off x="8589009" y="2858871"/>
            <a:ext cx="2164715" cy="53911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6E3029-2CAE-45D0-907C-852C1F338B95}"/>
              </a:ext>
            </a:extLst>
          </p:cNvPr>
          <p:cNvSpPr/>
          <p:nvPr/>
        </p:nvSpPr>
        <p:spPr>
          <a:xfrm>
            <a:off x="5453512" y="4371665"/>
            <a:ext cx="4358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Office 365 also has two great planning tools!</a:t>
            </a:r>
          </a:p>
        </p:txBody>
      </p:sp>
    </p:spTree>
    <p:extLst>
      <p:ext uri="{BB962C8B-B14F-4D97-AF65-F5344CB8AC3E}">
        <p14:creationId xmlns:p14="http://schemas.microsoft.com/office/powerpoint/2010/main" val="162198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FFE5BB1-C459-4322-A685-4FB3D328B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363" y="4233658"/>
            <a:ext cx="6598568" cy="7804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/>
              <a:t>Planner is great because you can share it with other people. If you have a group project, this allows everyone to see the timeline</a:t>
            </a:r>
          </a:p>
        </p:txBody>
      </p:sp>
      <p:pic>
        <p:nvPicPr>
          <p:cNvPr id="11" name="Picture 10" descr="A picture containing bird&#10;&#10;Description automatically generated">
            <a:extLst>
              <a:ext uri="{FF2B5EF4-FFF2-40B4-BE49-F238E27FC236}">
                <a16:creationId xmlns:a16="http://schemas.microsoft.com/office/drawing/2014/main" id="{F987E8AE-441B-4B29-A29F-8E0B92C7E2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708" y="2774169"/>
            <a:ext cx="4042409" cy="950138"/>
          </a:xfrm>
          <a:prstGeom prst="rect">
            <a:avLst/>
          </a:prstGeom>
        </p:spPr>
      </p:pic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9E47A0C-D904-4C93-928B-6FD872E49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62" y="1016748"/>
            <a:ext cx="6598569" cy="308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13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bird&#10;&#10;Description automatically generated">
            <a:extLst>
              <a:ext uri="{FF2B5EF4-FFF2-40B4-BE49-F238E27FC236}">
                <a16:creationId xmlns:a16="http://schemas.microsoft.com/office/drawing/2014/main" id="{B402C984-4059-4F26-93EE-F03E862ABF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96" y="361140"/>
            <a:ext cx="3003704" cy="622332"/>
          </a:xfrm>
        </p:spPr>
      </p:pic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528B6DA3-652B-4F60-BD88-01DDAA10B9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429" y="1561468"/>
            <a:ext cx="8452963" cy="3925567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AFBC354-007C-4135-B810-169040FA3826}"/>
              </a:ext>
            </a:extLst>
          </p:cNvPr>
          <p:cNvSpPr txBox="1">
            <a:spLocks/>
          </p:cNvSpPr>
          <p:nvPr/>
        </p:nvSpPr>
        <p:spPr>
          <a:xfrm>
            <a:off x="1538428" y="5674811"/>
            <a:ext cx="8452963" cy="780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/>
              <a:t>Calendar is a great way to organize due dates. It will also show assignments due through teams for other classes.</a:t>
            </a:r>
          </a:p>
        </p:txBody>
      </p:sp>
    </p:spTree>
    <p:extLst>
      <p:ext uri="{BB962C8B-B14F-4D97-AF65-F5344CB8AC3E}">
        <p14:creationId xmlns:p14="http://schemas.microsoft.com/office/powerpoint/2010/main" val="2117024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A38986-C9B6-45CA-8B82-BFD17B26886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4A454-B65B-4122-B765-B86D50B61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Extra Tips: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CFD39B-F5BD-4584-9FEA-81F46A3224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4051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717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Setting up a calendar</vt:lpstr>
      <vt:lpstr>PowerPoint Presentation</vt:lpstr>
      <vt:lpstr>PowerPoint Presentation</vt:lpstr>
      <vt:lpstr>PowerPoint Presentation</vt:lpstr>
      <vt:lpstr>Office 365</vt:lpstr>
      <vt:lpstr>PowerPoint Presentation</vt:lpstr>
      <vt:lpstr>PowerPoint Presentation</vt:lpstr>
      <vt:lpstr>Extra Tips: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a calendar</dc:title>
  <dc:creator>Hannah Swartz</dc:creator>
  <cp:lastModifiedBy>Crihfield Sandy</cp:lastModifiedBy>
  <cp:revision>1</cp:revision>
  <dcterms:created xsi:type="dcterms:W3CDTF">2020-05-05T17:26:51Z</dcterms:created>
  <dcterms:modified xsi:type="dcterms:W3CDTF">2020-11-30T21:20:28Z</dcterms:modified>
</cp:coreProperties>
</file>